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05" r:id="rId6"/>
  </p:sldMasterIdLst>
  <p:notesMasterIdLst>
    <p:notesMasterId r:id="rId16"/>
  </p:notesMasterIdLst>
  <p:handoutMasterIdLst>
    <p:handoutMasterId r:id="rId17"/>
  </p:handoutMasterIdLst>
  <p:sldIdLst>
    <p:sldId id="257" r:id="rId7"/>
    <p:sldId id="259" r:id="rId8"/>
    <p:sldId id="267" r:id="rId9"/>
    <p:sldId id="265" r:id="rId10"/>
    <p:sldId id="263" r:id="rId11"/>
    <p:sldId id="264" r:id="rId12"/>
    <p:sldId id="268" r:id="rId13"/>
    <p:sldId id="262" r:id="rId14"/>
    <p:sldId id="256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y Nagel" initials="GN" lastIdx="1" clrIdx="0">
    <p:extLst>
      <p:ext uri="{19B8F6BF-5375-455C-9EA6-DF929625EA0E}">
        <p15:presenceInfo xmlns:p15="http://schemas.microsoft.com/office/powerpoint/2012/main" userId="S::gry.nagel@bouvet.no::da682311-1c37-41b7-aab8-ef846de4a4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D2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 showGuides="1">
      <p:cViewPr varScale="1">
        <p:scale>
          <a:sx n="91" d="100"/>
          <a:sy n="91" d="100"/>
        </p:scale>
        <p:origin x="12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4" d="100"/>
          <a:sy n="74" d="100"/>
        </p:scale>
        <p:origin x="255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1T19:38:07.14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nb-NO" smtClean="0"/>
              <a:t>11.03.2019</a:t>
            </a:fld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5895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nb-NO" smtClean="0"/>
              <a:t>11.03.2019</a:t>
            </a:fld>
            <a:endParaRPr lang="nb-N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957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dirty="0"/>
              <a:t>VR: replace</a:t>
            </a:r>
            <a:endParaRPr lang="en-US" dirty="0">
              <a:cs typeface="Calibri" panose="020F0502020204030204"/>
            </a:endParaRPr>
          </a:p>
          <a:p>
            <a:pPr marL="0" lvl="1"/>
            <a:r>
              <a:rPr lang="en-US" dirty="0"/>
              <a:t>AR: add</a:t>
            </a:r>
            <a:endParaRPr lang="en-US" dirty="0">
              <a:cs typeface="Calibri" panose="020F0502020204030204"/>
            </a:endParaRPr>
          </a:p>
          <a:p>
            <a:pPr marL="0" lvl="1"/>
            <a:r>
              <a:rPr lang="en-US" dirty="0"/>
              <a:t>MR: integrate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502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https://github.com/Microsoft/MixedRealityToolkit-Unity/blob/mrtk_release/MRTK-vNext.md#outline-architecture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8741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2126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https://github.com/Microsoft/MixedRealityToolkit-Unity/blob/mrtk_release/MRTK-vNext.md#open-xr-references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181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t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114" y="1379331"/>
            <a:ext cx="5158652" cy="4028488"/>
          </a:xfrm>
          <a:prstGeom prst="rect">
            <a:avLst/>
          </a:prstGeom>
        </p:spPr>
      </p:pic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60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9258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336705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37758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1594091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endParaRPr lang="nb-NO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46519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9887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93718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4700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9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2774786" y="1030836"/>
            <a:ext cx="6548510" cy="45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598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nb-NO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018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7500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808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1869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0688221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øy på grått med hvit tekst ">
    <p:bg>
      <p:bgPr>
        <a:solidFill>
          <a:srgbClr val="000000">
            <a:alpha val="6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pic>
        <p:nvPicPr>
          <p:cNvPr id="9" name="Picture 8" descr="svart_oy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543" y="1336467"/>
            <a:ext cx="5489068" cy="4140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9008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grått lag og hvit teks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23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946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noProof="0" smtClean="0"/>
              <a:t>‹#›</a:t>
            </a:fld>
            <a:endParaRPr lang="nb-NO" noProof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087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2608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5954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70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nb-NO" noProof="0"/>
              <a:t>Klikk for å redigere tittelstil</a:t>
            </a:r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grpSp>
        <p:nvGrpSpPr>
          <p:cNvPr id="7" name="Group 6"/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339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8" r:id="rId5"/>
    <p:sldLayoutId id="2147483689" r:id="rId6"/>
    <p:sldLayoutId id="214748371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nb-NO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1573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88" r:id="rId2"/>
    <p:sldLayoutId id="2147483699" r:id="rId3"/>
    <p:sldLayoutId id="2147483698" r:id="rId4"/>
    <p:sldLayoutId id="2147483700" r:id="rId5"/>
    <p:sldLayoutId id="2147483694" r:id="rId6"/>
    <p:sldLayoutId id="2147483695" r:id="rId7"/>
    <p:sldLayoutId id="2147483702" r:id="rId8"/>
    <p:sldLayoutId id="2147483697" r:id="rId9"/>
    <p:sldLayoutId id="2147483703" r:id="rId10"/>
    <p:sldLayoutId id="2147483704" r:id="rId11"/>
    <p:sldLayoutId id="2147483710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nb-NO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61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2" r:id="rId3"/>
    <p:sldLayoutId id="2147483709" r:id="rId4"/>
    <p:sldLayoutId id="2147483708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ynag/booster-mr-2019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ixedRealityToolkit-Unity" TargetMode="External"/><Relationship Id="rId2" Type="http://schemas.openxmlformats.org/officeDocument/2006/relationships/hyperlink" Target="https://docs.microsoft.com/en-us/windows/mixed-reality/install-the-tools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91B3C-A170-4E84-B700-E67A8E0A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Introduction to HoloLens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EBCDD2-F132-4575-8793-A44990C035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Adrian Foster and Gry Nagel, Bouvet</a:t>
            </a:r>
          </a:p>
        </p:txBody>
      </p:sp>
    </p:spTree>
    <p:extLst>
      <p:ext uri="{BB962C8B-B14F-4D97-AF65-F5344CB8AC3E}">
        <p14:creationId xmlns:p14="http://schemas.microsoft.com/office/powerpoint/2010/main" val="317416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4690B-FB1A-44A7-83C5-FA9DA9B65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Quick introduction of the technology and toolkit</a:t>
            </a:r>
          </a:p>
          <a:p>
            <a:r>
              <a:rPr lang="nb-NO" dirty="0"/>
              <a:t>Live project setup</a:t>
            </a:r>
          </a:p>
          <a:p>
            <a:r>
              <a:rPr lang="nb-NO" dirty="0"/>
              <a:t>Tasks (</a:t>
            </a:r>
            <a:r>
              <a:rPr lang="nb-NO" dirty="0">
                <a:hlinkClick r:id="rId2"/>
              </a:rPr>
              <a:t>https://github.com/grynag/booster-mr-2019</a:t>
            </a:r>
            <a:r>
              <a:rPr lang="nb-NO" dirty="0"/>
              <a:t> )</a:t>
            </a:r>
          </a:p>
          <a:p>
            <a:r>
              <a:rPr lang="nb-NO" dirty="0"/>
              <a:t>HoloLens demonstration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7FCAA1-0EFC-42B4-AE9E-49C842DF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6340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95E08-D671-44E9-9AF2-B84E9A4D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is Mixed Reality?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D40FE8F-0F19-4614-A9BA-BA4634F85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902" b="38515"/>
          <a:stretch/>
        </p:blipFill>
        <p:spPr>
          <a:xfrm>
            <a:off x="2051044" y="1844144"/>
            <a:ext cx="8796290" cy="1391189"/>
          </a:xfrm>
          <a:prstGeom prst="rect">
            <a:avLst/>
          </a:prstGeom>
        </p:spPr>
      </p:pic>
      <p:pic>
        <p:nvPicPr>
          <p:cNvPr id="11" name="Picture 11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873ACBCD-13A9-4C9B-BF5E-336EDEB38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39" y="3436783"/>
            <a:ext cx="2743200" cy="2533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5DC68C-94C3-42E1-87EC-7A9B9183604A}"/>
              </a:ext>
            </a:extLst>
          </p:cNvPr>
          <p:cNvSpPr txBox="1"/>
          <p:nvPr/>
        </p:nvSpPr>
        <p:spPr>
          <a:xfrm>
            <a:off x="9647095" y="6269991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Oculus materials used with permission. © 2016 Oculus VR, LLC. All Rights Reserved</a:t>
            </a:r>
            <a:endParaRPr lang="en-US" sz="800">
              <a:cs typeface="Calibri" panose="020F0502020204030204"/>
            </a:endParaRPr>
          </a:p>
          <a:p>
            <a:r>
              <a:rPr lang="en-US" sz="800" dirty="0">
                <a:cs typeface="Calibri"/>
              </a:rPr>
              <a:t>Microsoft</a:t>
            </a:r>
          </a:p>
          <a:p>
            <a:r>
              <a:rPr lang="en-US" sz="800" dirty="0" err="1">
                <a:cs typeface="Calibri"/>
              </a:rPr>
              <a:t>IMore</a:t>
            </a:r>
          </a:p>
        </p:txBody>
      </p:sp>
      <p:pic>
        <p:nvPicPr>
          <p:cNvPr id="14" name="Picture 14" descr="A person standing in front of a refrigerator&#10;&#10;Description generated with high confidence">
            <a:extLst>
              <a:ext uri="{FF2B5EF4-FFF2-40B4-BE49-F238E27FC236}">
                <a16:creationId xmlns:a16="http://schemas.microsoft.com/office/drawing/2014/main" id="{B00A10F3-F544-469D-8F25-980DB4FB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727" y="3636565"/>
            <a:ext cx="3127402" cy="2127004"/>
          </a:xfrm>
          <a:prstGeom prst="rect">
            <a:avLst/>
          </a:prstGeom>
        </p:spPr>
      </p:pic>
      <p:pic>
        <p:nvPicPr>
          <p:cNvPr id="16" name="Picture 16" descr="A hand holding a water bottle in front of a body of water&#10;&#10;Description generated with very high confidence">
            <a:extLst>
              <a:ext uri="{FF2B5EF4-FFF2-40B4-BE49-F238E27FC236}">
                <a16:creationId xmlns:a16="http://schemas.microsoft.com/office/drawing/2014/main" id="{D0B8F261-E55B-47F2-AB28-E2B8B6268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99" y="3636149"/>
            <a:ext cx="2749603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0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D8DA0-6818-4304-B604-A9D7696E4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43" y="1857870"/>
            <a:ext cx="7621064" cy="42868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D39F35-6C6B-4D63-B2BE-03438864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MRTK 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91161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449A8-C772-4E62-973A-FE9BE6AB8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5075" y="2965317"/>
            <a:ext cx="8382000" cy="20719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5B522C7-6BAA-418B-B9D9-D81F2E61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Mixed Reality Roadmap</a:t>
            </a:r>
          </a:p>
        </p:txBody>
      </p:sp>
    </p:spTree>
    <p:extLst>
      <p:ext uri="{BB962C8B-B14F-4D97-AF65-F5344CB8AC3E}">
        <p14:creationId xmlns:p14="http://schemas.microsoft.com/office/powerpoint/2010/main" val="403673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9B025-3E1C-4A49-B579-0C73C0FA6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77" y="1825625"/>
            <a:ext cx="4643196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4D2749-6CB8-498A-9F6A-8175A5CF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Cross-device</a:t>
            </a:r>
          </a:p>
        </p:txBody>
      </p:sp>
    </p:spTree>
    <p:extLst>
      <p:ext uri="{BB962C8B-B14F-4D97-AF65-F5344CB8AC3E}">
        <p14:creationId xmlns:p14="http://schemas.microsoft.com/office/powerpoint/2010/main" val="199340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150F6A-FAD8-4FF5-B28E-9C882508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 new Mixed Reality project in Unity</a:t>
            </a:r>
          </a:p>
          <a:p>
            <a:r>
              <a:rPr lang="nb-NO" dirty="0"/>
              <a:t>Adding a 3D model and using:</a:t>
            </a:r>
          </a:p>
          <a:p>
            <a:pPr lvl="1"/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90A2F-2C9D-4823-A5AB-2DB6A340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we are going to make</a:t>
            </a:r>
          </a:p>
        </p:txBody>
      </p:sp>
    </p:spTree>
    <p:extLst>
      <p:ext uri="{BB962C8B-B14F-4D97-AF65-F5344CB8AC3E}">
        <p14:creationId xmlns:p14="http://schemas.microsoft.com/office/powerpoint/2010/main" val="183498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2456E8-0855-4BCD-9096-952BBA69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Set up</a:t>
            </a:r>
            <a:endParaRPr lang="nb-NO" dirty="0">
              <a:hlinkClick r:id="rId3"/>
            </a:endParaRPr>
          </a:p>
          <a:p>
            <a:r>
              <a:rPr lang="nb-NO" dirty="0">
                <a:hlinkClick r:id="rId3"/>
              </a:rPr>
              <a:t>Mixed Reality Toolkit</a:t>
            </a:r>
            <a:endParaRPr lang="nb-NO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0CDD40-4CD4-46EE-99A7-DC89EEB9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61420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605014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5C1BC216-C5BA-4AE4-91E0-A172D7EE084C}" vid="{BAC81BED-189D-41FE-9861-4A93869FBCA7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.potx" id="{5C1BC216-C5BA-4AE4-91E0-A172D7EE084C}" vid="{FDFDB699-D35D-484C-B935-54946DADE3C8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5C1BC216-C5BA-4AE4-91E0-A172D7EE084C}" vid="{875A48A2-73FE-483E-A9EF-ED101143884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FE785D6160304BB6A5FD93DB1EDB3E" ma:contentTypeVersion="5" ma:contentTypeDescription="Opprett et nytt dokument." ma:contentTypeScope="" ma:versionID="66bf386de4a3d23a1778c6e8e47c7a7b">
  <xsd:schema xmlns:xsd="http://www.w3.org/2001/XMLSchema" xmlns:xs="http://www.w3.org/2001/XMLSchema" xmlns:p="http://schemas.microsoft.com/office/2006/metadata/properties" xmlns:ns2="aee5cf27-d2e3-4c29-9ada-09e5fc3a01a3" targetNamespace="http://schemas.microsoft.com/office/2006/metadata/properties" ma:root="true" ma:fieldsID="ff91416706cd22d979360f06eb614319" ns2:_="">
    <xsd:import namespace="aee5cf27-d2e3-4c29-9ada-09e5fc3a01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5cf27-d2e3-4c29-9ada-09e5fc3a0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3F424F-271D-46D8-8F55-84C5081FA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e5cf27-d2e3-4c29-9ada-09e5fc3a01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2CC63-55FC-4D22-9ED3-DB88AF622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CB842-18D5-4EEF-9009-B0CAFCE7AC3E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aee5cf27-d2e3-4c29-9ada-09e5fc3a01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105</TotalTime>
  <Words>145</Words>
  <Application>Microsoft Office PowerPoint</Application>
  <PresentationFormat>Widescreen</PresentationFormat>
  <Paragraphs>29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Georgia</vt:lpstr>
      <vt:lpstr>Wingdings</vt:lpstr>
      <vt:lpstr>Forside</vt:lpstr>
      <vt:lpstr>Innhold</vt:lpstr>
      <vt:lpstr>Prosess</vt:lpstr>
      <vt:lpstr>Introduction to HoloLens Development</vt:lpstr>
      <vt:lpstr>Content</vt:lpstr>
      <vt:lpstr>What is Mixed Reality?</vt:lpstr>
      <vt:lpstr>MRTK High-Level architecture</vt:lpstr>
      <vt:lpstr>Mixed Reality Roadmap</vt:lpstr>
      <vt:lpstr>Cross-device</vt:lpstr>
      <vt:lpstr>What we are going to make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HoloLens Development</dc:title>
  <dc:creator>Gry Nagel</dc:creator>
  <cp:lastModifiedBy>Gry Nagel</cp:lastModifiedBy>
  <cp:revision>5</cp:revision>
  <dcterms:created xsi:type="dcterms:W3CDTF">2019-03-11T18:34:14Z</dcterms:created>
  <dcterms:modified xsi:type="dcterms:W3CDTF">2019-03-11T20:23:19Z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0x010100D0FE785D6160304BB6A5FD93DB1EDB3E</vt:lpwstr>
  </property>
  <property fmtid="{D5CDD505-2E9C-101B-9397-08002B2CF9AE}" pid="3" name="_dlc_DocIdItemGuid">
    <vt:lpwstr>86852120-cc66-4c0f-8b63-a8fb53c60303</vt:lpwstr>
  </property>
</Properties>
</file>